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7" r:id="rId7"/>
    <p:sldId id="259" r:id="rId8"/>
    <p:sldId id="260" r:id="rId9"/>
    <p:sldId id="261" r:id="rId10"/>
    <p:sldId id="263" r:id="rId11"/>
    <p:sldId id="270" r:id="rId12"/>
    <p:sldId id="262" r:id="rId13"/>
    <p:sldId id="264" r:id="rId14"/>
    <p:sldId id="269" r:id="rId15"/>
    <p:sldId id="268" r:id="rId16"/>
    <p:sldId id="26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AF9AC-A205-40C9-8713-0EF86F1B552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7B740A-73AE-401A-9ABD-B2479846465E}">
      <dgm:prSet/>
      <dgm:spPr/>
      <dgm:t>
        <a:bodyPr/>
        <a:lstStyle/>
        <a:p>
          <a:r>
            <a:rPr lang="hu-HU"/>
            <a:t>Magyarországi Református Egyház</a:t>
          </a:r>
          <a:endParaRPr lang="en-US"/>
        </a:p>
      </dgm:t>
    </dgm:pt>
    <dgm:pt modelId="{B6D2BB9D-E078-47EC-9008-232B697E58B1}" type="parTrans" cxnId="{C06E1227-4E15-420F-B853-B0A9532026FF}">
      <dgm:prSet/>
      <dgm:spPr/>
      <dgm:t>
        <a:bodyPr/>
        <a:lstStyle/>
        <a:p>
          <a:endParaRPr lang="en-US"/>
        </a:p>
      </dgm:t>
    </dgm:pt>
    <dgm:pt modelId="{0727D529-A114-469B-A7DD-2872A7222ECB}" type="sibTrans" cxnId="{C06E1227-4E15-420F-B853-B0A9532026FF}">
      <dgm:prSet/>
      <dgm:spPr/>
      <dgm:t>
        <a:bodyPr/>
        <a:lstStyle/>
        <a:p>
          <a:endParaRPr lang="en-US"/>
        </a:p>
      </dgm:t>
    </dgm:pt>
    <dgm:pt modelId="{AE3ADBD6-F067-412D-9DF1-4C7CDBE07956}">
      <dgm:prSet/>
      <dgm:spPr/>
      <dgm:t>
        <a:bodyPr/>
        <a:lstStyle/>
        <a:p>
          <a:r>
            <a:rPr lang="hu-HU"/>
            <a:t>Magyarországi Evangélikus Egyház Zenei Bizottsága</a:t>
          </a:r>
          <a:endParaRPr lang="en-US"/>
        </a:p>
      </dgm:t>
    </dgm:pt>
    <dgm:pt modelId="{E894E500-EDBF-4BA4-AC36-25050E0710B6}" type="parTrans" cxnId="{622008B9-739C-439D-9732-8DC777980EC2}">
      <dgm:prSet/>
      <dgm:spPr/>
      <dgm:t>
        <a:bodyPr/>
        <a:lstStyle/>
        <a:p>
          <a:endParaRPr lang="en-US"/>
        </a:p>
      </dgm:t>
    </dgm:pt>
    <dgm:pt modelId="{D94A9BB2-54B9-4310-840E-08659FDE3A56}" type="sibTrans" cxnId="{622008B9-739C-439D-9732-8DC777980EC2}">
      <dgm:prSet/>
      <dgm:spPr/>
      <dgm:t>
        <a:bodyPr/>
        <a:lstStyle/>
        <a:p>
          <a:endParaRPr lang="en-US"/>
        </a:p>
      </dgm:t>
    </dgm:pt>
    <dgm:pt modelId="{0B962D87-A02F-485A-8FB1-4FCDB1BDB7D8}">
      <dgm:prSet/>
      <dgm:spPr/>
      <dgm:t>
        <a:bodyPr/>
        <a:lstStyle/>
        <a:p>
          <a:r>
            <a:rPr lang="hu-HU"/>
            <a:t>Evangélikus Hittudományi Egyetem</a:t>
          </a:r>
          <a:endParaRPr lang="en-US"/>
        </a:p>
      </dgm:t>
    </dgm:pt>
    <dgm:pt modelId="{32939989-5A44-497C-92B9-97FAD708BAF6}" type="parTrans" cxnId="{2FE9D6E1-AA55-4731-B186-A071A26180A4}">
      <dgm:prSet/>
      <dgm:spPr/>
      <dgm:t>
        <a:bodyPr/>
        <a:lstStyle/>
        <a:p>
          <a:endParaRPr lang="en-US"/>
        </a:p>
      </dgm:t>
    </dgm:pt>
    <dgm:pt modelId="{AE85097D-672D-412B-9F3D-D2851A236D1B}" type="sibTrans" cxnId="{2FE9D6E1-AA55-4731-B186-A071A26180A4}">
      <dgm:prSet/>
      <dgm:spPr/>
      <dgm:t>
        <a:bodyPr/>
        <a:lstStyle/>
        <a:p>
          <a:endParaRPr lang="en-US"/>
        </a:p>
      </dgm:t>
    </dgm:pt>
    <dgm:pt modelId="{9297DA58-8AF4-4174-8688-C6539CA54DF3}">
      <dgm:prSet/>
      <dgm:spPr/>
      <dgm:t>
        <a:bodyPr/>
        <a:lstStyle/>
        <a:p>
          <a:r>
            <a:rPr lang="hu-HU"/>
            <a:t>MEE Kántorképző Intézete</a:t>
          </a:r>
          <a:endParaRPr lang="en-US"/>
        </a:p>
      </dgm:t>
    </dgm:pt>
    <dgm:pt modelId="{DB53DCE1-1C0D-437A-B7D1-8F8F75643197}" type="parTrans" cxnId="{9C788E70-214E-47A6-8B0F-554570B425F1}">
      <dgm:prSet/>
      <dgm:spPr/>
      <dgm:t>
        <a:bodyPr/>
        <a:lstStyle/>
        <a:p>
          <a:endParaRPr lang="en-US"/>
        </a:p>
      </dgm:t>
    </dgm:pt>
    <dgm:pt modelId="{CA091C57-005D-4B03-AB8F-40E1A5472F73}" type="sibTrans" cxnId="{9C788E70-214E-47A6-8B0F-554570B425F1}">
      <dgm:prSet/>
      <dgm:spPr/>
      <dgm:t>
        <a:bodyPr/>
        <a:lstStyle/>
        <a:p>
          <a:endParaRPr lang="en-US"/>
        </a:p>
      </dgm:t>
    </dgm:pt>
    <dgm:pt modelId="{94E86A15-32B5-4647-A3EA-7844E15BCB5C}">
      <dgm:prSet/>
      <dgm:spPr/>
      <dgm:t>
        <a:bodyPr/>
        <a:lstStyle/>
        <a:p>
          <a:r>
            <a:rPr lang="hu-HU"/>
            <a:t>Károli Gáspár Református Egyetem</a:t>
          </a:r>
          <a:endParaRPr lang="en-US"/>
        </a:p>
      </dgm:t>
    </dgm:pt>
    <dgm:pt modelId="{102DE646-E8A1-41DB-BF8E-4954EFA57C69}" type="parTrans" cxnId="{B8AEC54C-D233-436E-93F8-08003E8046CD}">
      <dgm:prSet/>
      <dgm:spPr/>
      <dgm:t>
        <a:bodyPr/>
        <a:lstStyle/>
        <a:p>
          <a:endParaRPr lang="en-US"/>
        </a:p>
      </dgm:t>
    </dgm:pt>
    <dgm:pt modelId="{4FA13FF9-732A-4682-A7FE-7045095B43FD}" type="sibTrans" cxnId="{B8AEC54C-D233-436E-93F8-08003E8046CD}">
      <dgm:prSet/>
      <dgm:spPr/>
      <dgm:t>
        <a:bodyPr/>
        <a:lstStyle/>
        <a:p>
          <a:endParaRPr lang="en-US"/>
        </a:p>
      </dgm:t>
    </dgm:pt>
    <dgm:pt modelId="{BD484678-730E-4423-A6DD-0DCA4F6AC6B4}" type="pres">
      <dgm:prSet presAssocID="{0E4AF9AC-A205-40C9-8713-0EF86F1B5521}" presName="vert0" presStyleCnt="0">
        <dgm:presLayoutVars>
          <dgm:dir/>
          <dgm:animOne val="branch"/>
          <dgm:animLvl val="lvl"/>
        </dgm:presLayoutVars>
      </dgm:prSet>
      <dgm:spPr/>
    </dgm:pt>
    <dgm:pt modelId="{1B82FBE1-84CE-4101-A953-D96A3CB32DD0}" type="pres">
      <dgm:prSet presAssocID="{5B7B740A-73AE-401A-9ABD-B2479846465E}" presName="thickLine" presStyleLbl="alignNode1" presStyleIdx="0" presStyleCnt="5"/>
      <dgm:spPr/>
    </dgm:pt>
    <dgm:pt modelId="{FED96764-196D-4174-9596-0A9AABF8ADFD}" type="pres">
      <dgm:prSet presAssocID="{5B7B740A-73AE-401A-9ABD-B2479846465E}" presName="horz1" presStyleCnt="0"/>
      <dgm:spPr/>
    </dgm:pt>
    <dgm:pt modelId="{66486CA5-04AF-48FE-85E9-CD733B0F4421}" type="pres">
      <dgm:prSet presAssocID="{5B7B740A-73AE-401A-9ABD-B2479846465E}" presName="tx1" presStyleLbl="revTx" presStyleIdx="0" presStyleCnt="5"/>
      <dgm:spPr/>
    </dgm:pt>
    <dgm:pt modelId="{E48F8D8B-1844-4F94-99C5-58D9B30EA4BA}" type="pres">
      <dgm:prSet presAssocID="{5B7B740A-73AE-401A-9ABD-B2479846465E}" presName="vert1" presStyleCnt="0"/>
      <dgm:spPr/>
    </dgm:pt>
    <dgm:pt modelId="{EB255D43-47EF-4185-ABAE-AEBA158704E1}" type="pres">
      <dgm:prSet presAssocID="{AE3ADBD6-F067-412D-9DF1-4C7CDBE07956}" presName="thickLine" presStyleLbl="alignNode1" presStyleIdx="1" presStyleCnt="5"/>
      <dgm:spPr/>
    </dgm:pt>
    <dgm:pt modelId="{4005897D-43AF-4C8C-B870-7FF6A1E57960}" type="pres">
      <dgm:prSet presAssocID="{AE3ADBD6-F067-412D-9DF1-4C7CDBE07956}" presName="horz1" presStyleCnt="0"/>
      <dgm:spPr/>
    </dgm:pt>
    <dgm:pt modelId="{DB8DA508-2E42-4503-B8AB-14BA21FB6DBD}" type="pres">
      <dgm:prSet presAssocID="{AE3ADBD6-F067-412D-9DF1-4C7CDBE07956}" presName="tx1" presStyleLbl="revTx" presStyleIdx="1" presStyleCnt="5"/>
      <dgm:spPr/>
    </dgm:pt>
    <dgm:pt modelId="{342F3055-FB4B-4175-BD01-AFB37BD0EC5F}" type="pres">
      <dgm:prSet presAssocID="{AE3ADBD6-F067-412D-9DF1-4C7CDBE07956}" presName="vert1" presStyleCnt="0"/>
      <dgm:spPr/>
    </dgm:pt>
    <dgm:pt modelId="{702216D6-8376-4408-8BA2-0B260F7708E0}" type="pres">
      <dgm:prSet presAssocID="{0B962D87-A02F-485A-8FB1-4FCDB1BDB7D8}" presName="thickLine" presStyleLbl="alignNode1" presStyleIdx="2" presStyleCnt="5"/>
      <dgm:spPr/>
    </dgm:pt>
    <dgm:pt modelId="{ECFF2C46-F007-4C91-87A3-140796EF548C}" type="pres">
      <dgm:prSet presAssocID="{0B962D87-A02F-485A-8FB1-4FCDB1BDB7D8}" presName="horz1" presStyleCnt="0"/>
      <dgm:spPr/>
    </dgm:pt>
    <dgm:pt modelId="{AF77EAB6-FD17-4563-BD6C-A8E00BE7A130}" type="pres">
      <dgm:prSet presAssocID="{0B962D87-A02F-485A-8FB1-4FCDB1BDB7D8}" presName="tx1" presStyleLbl="revTx" presStyleIdx="2" presStyleCnt="5"/>
      <dgm:spPr/>
    </dgm:pt>
    <dgm:pt modelId="{554DD106-B986-4D63-A3D2-53276A5B9812}" type="pres">
      <dgm:prSet presAssocID="{0B962D87-A02F-485A-8FB1-4FCDB1BDB7D8}" presName="vert1" presStyleCnt="0"/>
      <dgm:spPr/>
    </dgm:pt>
    <dgm:pt modelId="{D0796EF6-E796-4BD0-BE2C-5F72D3B8A27F}" type="pres">
      <dgm:prSet presAssocID="{9297DA58-8AF4-4174-8688-C6539CA54DF3}" presName="thickLine" presStyleLbl="alignNode1" presStyleIdx="3" presStyleCnt="5"/>
      <dgm:spPr/>
    </dgm:pt>
    <dgm:pt modelId="{374D1A53-DFB0-478C-804A-81AC56385105}" type="pres">
      <dgm:prSet presAssocID="{9297DA58-8AF4-4174-8688-C6539CA54DF3}" presName="horz1" presStyleCnt="0"/>
      <dgm:spPr/>
    </dgm:pt>
    <dgm:pt modelId="{A3D937E1-886A-42AF-81C3-A6C9E4EF6D75}" type="pres">
      <dgm:prSet presAssocID="{9297DA58-8AF4-4174-8688-C6539CA54DF3}" presName="tx1" presStyleLbl="revTx" presStyleIdx="3" presStyleCnt="5"/>
      <dgm:spPr/>
    </dgm:pt>
    <dgm:pt modelId="{9A265742-FE9D-4CBB-98E5-FC2C5B2528C4}" type="pres">
      <dgm:prSet presAssocID="{9297DA58-8AF4-4174-8688-C6539CA54DF3}" presName="vert1" presStyleCnt="0"/>
      <dgm:spPr/>
    </dgm:pt>
    <dgm:pt modelId="{47142812-B87D-4EF6-996B-9B0DA5236E42}" type="pres">
      <dgm:prSet presAssocID="{94E86A15-32B5-4647-A3EA-7844E15BCB5C}" presName="thickLine" presStyleLbl="alignNode1" presStyleIdx="4" presStyleCnt="5"/>
      <dgm:spPr/>
    </dgm:pt>
    <dgm:pt modelId="{B3EDF00B-6253-48B1-B2BA-DD13D7DC5D95}" type="pres">
      <dgm:prSet presAssocID="{94E86A15-32B5-4647-A3EA-7844E15BCB5C}" presName="horz1" presStyleCnt="0"/>
      <dgm:spPr/>
    </dgm:pt>
    <dgm:pt modelId="{6D2F2374-F112-465C-927A-337E143A74C3}" type="pres">
      <dgm:prSet presAssocID="{94E86A15-32B5-4647-A3EA-7844E15BCB5C}" presName="tx1" presStyleLbl="revTx" presStyleIdx="4" presStyleCnt="5"/>
      <dgm:spPr/>
    </dgm:pt>
    <dgm:pt modelId="{04E4378F-BE41-4164-B8C9-FAAA0E457CC2}" type="pres">
      <dgm:prSet presAssocID="{94E86A15-32B5-4647-A3EA-7844E15BCB5C}" presName="vert1" presStyleCnt="0"/>
      <dgm:spPr/>
    </dgm:pt>
  </dgm:ptLst>
  <dgm:cxnLst>
    <dgm:cxn modelId="{FA9F5901-7060-45EB-818A-25831AB8A912}" type="presOf" srcId="{5B7B740A-73AE-401A-9ABD-B2479846465E}" destId="{66486CA5-04AF-48FE-85E9-CD733B0F4421}" srcOrd="0" destOrd="0" presId="urn:microsoft.com/office/officeart/2008/layout/LinedList"/>
    <dgm:cxn modelId="{C06E1227-4E15-420F-B853-B0A9532026FF}" srcId="{0E4AF9AC-A205-40C9-8713-0EF86F1B5521}" destId="{5B7B740A-73AE-401A-9ABD-B2479846465E}" srcOrd="0" destOrd="0" parTransId="{B6D2BB9D-E078-47EC-9008-232B697E58B1}" sibTransId="{0727D529-A114-469B-A7DD-2872A7222ECB}"/>
    <dgm:cxn modelId="{B8AEC54C-D233-436E-93F8-08003E8046CD}" srcId="{0E4AF9AC-A205-40C9-8713-0EF86F1B5521}" destId="{94E86A15-32B5-4647-A3EA-7844E15BCB5C}" srcOrd="4" destOrd="0" parTransId="{102DE646-E8A1-41DB-BF8E-4954EFA57C69}" sibTransId="{4FA13FF9-732A-4682-A7FE-7045095B43FD}"/>
    <dgm:cxn modelId="{9C788E70-214E-47A6-8B0F-554570B425F1}" srcId="{0E4AF9AC-A205-40C9-8713-0EF86F1B5521}" destId="{9297DA58-8AF4-4174-8688-C6539CA54DF3}" srcOrd="3" destOrd="0" parTransId="{DB53DCE1-1C0D-437A-B7D1-8F8F75643197}" sibTransId="{CA091C57-005D-4B03-AB8F-40E1A5472F73}"/>
    <dgm:cxn modelId="{F664C092-5A7C-4A6A-B2CF-C8B68EE0D8D1}" type="presOf" srcId="{0B962D87-A02F-485A-8FB1-4FCDB1BDB7D8}" destId="{AF77EAB6-FD17-4563-BD6C-A8E00BE7A130}" srcOrd="0" destOrd="0" presId="urn:microsoft.com/office/officeart/2008/layout/LinedList"/>
    <dgm:cxn modelId="{740B529B-E262-4A02-82A0-A4D4F10095A1}" type="presOf" srcId="{0E4AF9AC-A205-40C9-8713-0EF86F1B5521}" destId="{BD484678-730E-4423-A6DD-0DCA4F6AC6B4}" srcOrd="0" destOrd="0" presId="urn:microsoft.com/office/officeart/2008/layout/LinedList"/>
    <dgm:cxn modelId="{622008B9-739C-439D-9732-8DC777980EC2}" srcId="{0E4AF9AC-A205-40C9-8713-0EF86F1B5521}" destId="{AE3ADBD6-F067-412D-9DF1-4C7CDBE07956}" srcOrd="1" destOrd="0" parTransId="{E894E500-EDBF-4BA4-AC36-25050E0710B6}" sibTransId="{D94A9BB2-54B9-4310-840E-08659FDE3A56}"/>
    <dgm:cxn modelId="{421044C6-6623-4DC4-A224-8135F1CECAEF}" type="presOf" srcId="{94E86A15-32B5-4647-A3EA-7844E15BCB5C}" destId="{6D2F2374-F112-465C-927A-337E143A74C3}" srcOrd="0" destOrd="0" presId="urn:microsoft.com/office/officeart/2008/layout/LinedList"/>
    <dgm:cxn modelId="{2FE9D6E1-AA55-4731-B186-A071A26180A4}" srcId="{0E4AF9AC-A205-40C9-8713-0EF86F1B5521}" destId="{0B962D87-A02F-485A-8FB1-4FCDB1BDB7D8}" srcOrd="2" destOrd="0" parTransId="{32939989-5A44-497C-92B9-97FAD708BAF6}" sibTransId="{AE85097D-672D-412B-9F3D-D2851A236D1B}"/>
    <dgm:cxn modelId="{13847AEA-813E-4F7D-BD49-267BDFD8DFEB}" type="presOf" srcId="{AE3ADBD6-F067-412D-9DF1-4C7CDBE07956}" destId="{DB8DA508-2E42-4503-B8AB-14BA21FB6DBD}" srcOrd="0" destOrd="0" presId="urn:microsoft.com/office/officeart/2008/layout/LinedList"/>
    <dgm:cxn modelId="{B9D827F8-1E81-41F6-9ED4-4C6EAA2709D4}" type="presOf" srcId="{9297DA58-8AF4-4174-8688-C6539CA54DF3}" destId="{A3D937E1-886A-42AF-81C3-A6C9E4EF6D75}" srcOrd="0" destOrd="0" presId="urn:microsoft.com/office/officeart/2008/layout/LinedList"/>
    <dgm:cxn modelId="{FB8DFF60-4FF1-45CA-8453-95BC92EB63F9}" type="presParOf" srcId="{BD484678-730E-4423-A6DD-0DCA4F6AC6B4}" destId="{1B82FBE1-84CE-4101-A953-D96A3CB32DD0}" srcOrd="0" destOrd="0" presId="urn:microsoft.com/office/officeart/2008/layout/LinedList"/>
    <dgm:cxn modelId="{C44C90B8-F518-4E05-8091-A83D15A75CAA}" type="presParOf" srcId="{BD484678-730E-4423-A6DD-0DCA4F6AC6B4}" destId="{FED96764-196D-4174-9596-0A9AABF8ADFD}" srcOrd="1" destOrd="0" presId="urn:microsoft.com/office/officeart/2008/layout/LinedList"/>
    <dgm:cxn modelId="{11BB2D96-C518-4CFB-A11A-98525D8AFF6D}" type="presParOf" srcId="{FED96764-196D-4174-9596-0A9AABF8ADFD}" destId="{66486CA5-04AF-48FE-85E9-CD733B0F4421}" srcOrd="0" destOrd="0" presId="urn:microsoft.com/office/officeart/2008/layout/LinedList"/>
    <dgm:cxn modelId="{E56158D2-CB17-42F1-BA7B-6CE87DF1F04D}" type="presParOf" srcId="{FED96764-196D-4174-9596-0A9AABF8ADFD}" destId="{E48F8D8B-1844-4F94-99C5-58D9B30EA4BA}" srcOrd="1" destOrd="0" presId="urn:microsoft.com/office/officeart/2008/layout/LinedList"/>
    <dgm:cxn modelId="{989259D7-23E1-4161-84A5-C8A94A0BF5FB}" type="presParOf" srcId="{BD484678-730E-4423-A6DD-0DCA4F6AC6B4}" destId="{EB255D43-47EF-4185-ABAE-AEBA158704E1}" srcOrd="2" destOrd="0" presId="urn:microsoft.com/office/officeart/2008/layout/LinedList"/>
    <dgm:cxn modelId="{7BC0A25B-5DF9-4BA1-B304-03559F226100}" type="presParOf" srcId="{BD484678-730E-4423-A6DD-0DCA4F6AC6B4}" destId="{4005897D-43AF-4C8C-B870-7FF6A1E57960}" srcOrd="3" destOrd="0" presId="urn:microsoft.com/office/officeart/2008/layout/LinedList"/>
    <dgm:cxn modelId="{B94946AC-BD93-4C00-832C-F90AA02CBD70}" type="presParOf" srcId="{4005897D-43AF-4C8C-B870-7FF6A1E57960}" destId="{DB8DA508-2E42-4503-B8AB-14BA21FB6DBD}" srcOrd="0" destOrd="0" presId="urn:microsoft.com/office/officeart/2008/layout/LinedList"/>
    <dgm:cxn modelId="{4087E02C-C57F-4C99-8845-7BF2938C012E}" type="presParOf" srcId="{4005897D-43AF-4C8C-B870-7FF6A1E57960}" destId="{342F3055-FB4B-4175-BD01-AFB37BD0EC5F}" srcOrd="1" destOrd="0" presId="urn:microsoft.com/office/officeart/2008/layout/LinedList"/>
    <dgm:cxn modelId="{1EBFFB14-E87F-468B-8660-B3EA03AA3BEA}" type="presParOf" srcId="{BD484678-730E-4423-A6DD-0DCA4F6AC6B4}" destId="{702216D6-8376-4408-8BA2-0B260F7708E0}" srcOrd="4" destOrd="0" presId="urn:microsoft.com/office/officeart/2008/layout/LinedList"/>
    <dgm:cxn modelId="{472B636A-BD14-4933-8049-E95843AB5412}" type="presParOf" srcId="{BD484678-730E-4423-A6DD-0DCA4F6AC6B4}" destId="{ECFF2C46-F007-4C91-87A3-140796EF548C}" srcOrd="5" destOrd="0" presId="urn:microsoft.com/office/officeart/2008/layout/LinedList"/>
    <dgm:cxn modelId="{B71E6228-E7B6-4188-867F-803ED6D512DB}" type="presParOf" srcId="{ECFF2C46-F007-4C91-87A3-140796EF548C}" destId="{AF77EAB6-FD17-4563-BD6C-A8E00BE7A130}" srcOrd="0" destOrd="0" presId="urn:microsoft.com/office/officeart/2008/layout/LinedList"/>
    <dgm:cxn modelId="{A0635F7E-516F-4D2B-9080-DFBBBB0A86DF}" type="presParOf" srcId="{ECFF2C46-F007-4C91-87A3-140796EF548C}" destId="{554DD106-B986-4D63-A3D2-53276A5B9812}" srcOrd="1" destOrd="0" presId="urn:microsoft.com/office/officeart/2008/layout/LinedList"/>
    <dgm:cxn modelId="{E3729280-4379-4050-849B-D8C9466BD4C0}" type="presParOf" srcId="{BD484678-730E-4423-A6DD-0DCA4F6AC6B4}" destId="{D0796EF6-E796-4BD0-BE2C-5F72D3B8A27F}" srcOrd="6" destOrd="0" presId="urn:microsoft.com/office/officeart/2008/layout/LinedList"/>
    <dgm:cxn modelId="{83044595-7FEF-4539-875C-9DE488A3C179}" type="presParOf" srcId="{BD484678-730E-4423-A6DD-0DCA4F6AC6B4}" destId="{374D1A53-DFB0-478C-804A-81AC56385105}" srcOrd="7" destOrd="0" presId="urn:microsoft.com/office/officeart/2008/layout/LinedList"/>
    <dgm:cxn modelId="{EB4A3B28-5B3A-4617-8013-426F72818774}" type="presParOf" srcId="{374D1A53-DFB0-478C-804A-81AC56385105}" destId="{A3D937E1-886A-42AF-81C3-A6C9E4EF6D75}" srcOrd="0" destOrd="0" presId="urn:microsoft.com/office/officeart/2008/layout/LinedList"/>
    <dgm:cxn modelId="{2BE7B1E6-F02F-4F9E-A511-14E9BF8E533E}" type="presParOf" srcId="{374D1A53-DFB0-478C-804A-81AC56385105}" destId="{9A265742-FE9D-4CBB-98E5-FC2C5B2528C4}" srcOrd="1" destOrd="0" presId="urn:microsoft.com/office/officeart/2008/layout/LinedList"/>
    <dgm:cxn modelId="{7F19E0A4-1124-4276-915A-417B1C3181C8}" type="presParOf" srcId="{BD484678-730E-4423-A6DD-0DCA4F6AC6B4}" destId="{47142812-B87D-4EF6-996B-9B0DA5236E42}" srcOrd="8" destOrd="0" presId="urn:microsoft.com/office/officeart/2008/layout/LinedList"/>
    <dgm:cxn modelId="{80FB572F-E66A-4696-B4BC-BE13C7CCE397}" type="presParOf" srcId="{BD484678-730E-4423-A6DD-0DCA4F6AC6B4}" destId="{B3EDF00B-6253-48B1-B2BA-DD13D7DC5D95}" srcOrd="9" destOrd="0" presId="urn:microsoft.com/office/officeart/2008/layout/LinedList"/>
    <dgm:cxn modelId="{50327CCF-A2E7-483E-B962-BE89C146FB7E}" type="presParOf" srcId="{B3EDF00B-6253-48B1-B2BA-DD13D7DC5D95}" destId="{6D2F2374-F112-465C-927A-337E143A74C3}" srcOrd="0" destOrd="0" presId="urn:microsoft.com/office/officeart/2008/layout/LinedList"/>
    <dgm:cxn modelId="{B7F40103-2601-4C49-AE60-A106C9122195}" type="presParOf" srcId="{B3EDF00B-6253-48B1-B2BA-DD13D7DC5D95}" destId="{04E4378F-BE41-4164-B8C9-FAAA0E457C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2FBE1-84CE-4101-A953-D96A3CB32DD0}">
      <dsp:nvSpPr>
        <dsp:cNvPr id="0" name=""/>
        <dsp:cNvSpPr/>
      </dsp:nvSpPr>
      <dsp:spPr>
        <a:xfrm>
          <a:off x="0" y="531"/>
          <a:ext cx="11407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86CA5-04AF-48FE-85E9-CD733B0F4421}">
      <dsp:nvSpPr>
        <dsp:cNvPr id="0" name=""/>
        <dsp:cNvSpPr/>
      </dsp:nvSpPr>
      <dsp:spPr>
        <a:xfrm>
          <a:off x="0" y="531"/>
          <a:ext cx="1140748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Magyarországi Református Egyház</a:t>
          </a:r>
          <a:endParaRPr lang="en-US" sz="4000" kern="1200"/>
        </a:p>
      </dsp:txBody>
      <dsp:txXfrm>
        <a:off x="0" y="531"/>
        <a:ext cx="11407487" cy="870055"/>
      </dsp:txXfrm>
    </dsp:sp>
    <dsp:sp modelId="{EB255D43-47EF-4185-ABAE-AEBA158704E1}">
      <dsp:nvSpPr>
        <dsp:cNvPr id="0" name=""/>
        <dsp:cNvSpPr/>
      </dsp:nvSpPr>
      <dsp:spPr>
        <a:xfrm>
          <a:off x="0" y="870586"/>
          <a:ext cx="114074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DA508-2E42-4503-B8AB-14BA21FB6DBD}">
      <dsp:nvSpPr>
        <dsp:cNvPr id="0" name=""/>
        <dsp:cNvSpPr/>
      </dsp:nvSpPr>
      <dsp:spPr>
        <a:xfrm>
          <a:off x="0" y="870586"/>
          <a:ext cx="1140748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Magyarországi Evangélikus Egyház Zenei Bizottsága</a:t>
          </a:r>
          <a:endParaRPr lang="en-US" sz="4000" kern="1200"/>
        </a:p>
      </dsp:txBody>
      <dsp:txXfrm>
        <a:off x="0" y="870586"/>
        <a:ext cx="11407487" cy="870055"/>
      </dsp:txXfrm>
    </dsp:sp>
    <dsp:sp modelId="{702216D6-8376-4408-8BA2-0B260F7708E0}">
      <dsp:nvSpPr>
        <dsp:cNvPr id="0" name=""/>
        <dsp:cNvSpPr/>
      </dsp:nvSpPr>
      <dsp:spPr>
        <a:xfrm>
          <a:off x="0" y="1740641"/>
          <a:ext cx="1140748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7EAB6-FD17-4563-BD6C-A8E00BE7A130}">
      <dsp:nvSpPr>
        <dsp:cNvPr id="0" name=""/>
        <dsp:cNvSpPr/>
      </dsp:nvSpPr>
      <dsp:spPr>
        <a:xfrm>
          <a:off x="0" y="1740641"/>
          <a:ext cx="1140748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Evangélikus Hittudományi Egyetem</a:t>
          </a:r>
          <a:endParaRPr lang="en-US" sz="4000" kern="1200"/>
        </a:p>
      </dsp:txBody>
      <dsp:txXfrm>
        <a:off x="0" y="1740641"/>
        <a:ext cx="11407487" cy="870055"/>
      </dsp:txXfrm>
    </dsp:sp>
    <dsp:sp modelId="{D0796EF6-E796-4BD0-BE2C-5F72D3B8A27F}">
      <dsp:nvSpPr>
        <dsp:cNvPr id="0" name=""/>
        <dsp:cNvSpPr/>
      </dsp:nvSpPr>
      <dsp:spPr>
        <a:xfrm>
          <a:off x="0" y="2610696"/>
          <a:ext cx="114074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937E1-886A-42AF-81C3-A6C9E4EF6D75}">
      <dsp:nvSpPr>
        <dsp:cNvPr id="0" name=""/>
        <dsp:cNvSpPr/>
      </dsp:nvSpPr>
      <dsp:spPr>
        <a:xfrm>
          <a:off x="0" y="2610696"/>
          <a:ext cx="1140748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MEE Kántorképző Intézete</a:t>
          </a:r>
          <a:endParaRPr lang="en-US" sz="4000" kern="1200"/>
        </a:p>
      </dsp:txBody>
      <dsp:txXfrm>
        <a:off x="0" y="2610696"/>
        <a:ext cx="11407487" cy="870055"/>
      </dsp:txXfrm>
    </dsp:sp>
    <dsp:sp modelId="{47142812-B87D-4EF6-996B-9B0DA5236E42}">
      <dsp:nvSpPr>
        <dsp:cNvPr id="0" name=""/>
        <dsp:cNvSpPr/>
      </dsp:nvSpPr>
      <dsp:spPr>
        <a:xfrm>
          <a:off x="0" y="3480751"/>
          <a:ext cx="1140748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2374-F112-465C-927A-337E143A74C3}">
      <dsp:nvSpPr>
        <dsp:cNvPr id="0" name=""/>
        <dsp:cNvSpPr/>
      </dsp:nvSpPr>
      <dsp:spPr>
        <a:xfrm>
          <a:off x="0" y="3480751"/>
          <a:ext cx="1140748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/>
            <a:t>Károli Gáspár Református Egyetem</a:t>
          </a:r>
          <a:endParaRPr lang="en-US" sz="4000" kern="1200"/>
        </a:p>
      </dsp:txBody>
      <dsp:txXfrm>
        <a:off x="0" y="3480751"/>
        <a:ext cx="11407487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8A0BF0-E5A7-4DA5-9DE2-1A5FF183B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0558A6-4A01-4706-BB45-1CAA32A90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2D3DD6-6B2C-4FD0-A5D2-3B20CC33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4EA3B3-8BFB-42F4-A402-C723F6A4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5917C5-7138-4D83-B071-CF2B6CF9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2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B47BB6-3D5C-4BC5-9F93-69B2FABA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E5DD49A-0D56-4CD7-8DB5-D50CB54C5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D1D47C-6DC3-4664-BA4C-D1F2709E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B4A0CE-32D4-4F93-877F-660C3995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27BAE4-476D-460E-93CF-25BC3418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1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DB2609B-2035-4C1A-A60C-18F482761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02EECBA-3C05-4F52-B5E1-1FC0EDD50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8920F5-3F9D-4A80-8628-C3D2B89F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025376-876E-4F59-81ED-27390FD6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691494-F98D-4320-BF94-04880604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BC2951-3412-44D3-8B4D-A7D89DEF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942A30-2A5F-46E2-B92E-4AF46CB5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B34F60-FA3A-4344-84BF-73B7F5D8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AFC482-202B-47D4-A4F2-4617D33D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FCA4AF-F17C-42A2-8752-594A3E9D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9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68B450-E2FB-4521-94EB-AA41AB72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88BCF0-909D-4DB9-8781-0BCE35EAC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3F5B95-A046-4571-8088-67325FE7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C5FC0E-45C3-4C42-B712-850BF6C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C5EB39-79A6-441F-81BE-FE0BB992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86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ACAF45-E9C4-46A8-A9CF-F711E41C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EC83ED-26DD-46F2-BEB3-38105F452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9ECAE62-251E-440C-A027-474C774FF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C4E01D3-F664-4252-8E2C-04682D08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18413C-92D9-4217-AF19-F60E5DA7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41798C4-2AF6-4A19-8D17-02100FE6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10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E569E4-2C89-49AC-9243-177A7447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B2E518-64DA-46F0-9903-5246ABC9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89AAAF-37D6-4DE9-A78C-4614C45C0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3249DA2-82AA-41F0-9BAD-721939B40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5020C96-2DD0-4F25-BB2F-842567F1B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5C59721-BBF3-4EE0-9887-851CAFFD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D3A7A4A-EC60-4948-AC96-3DED0110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30F1267-2799-4DF2-924F-E304C6D9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42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C26F3F-65A4-465E-8E6A-BBA2C0E4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B9C24FB-88E3-43C0-BB4E-2B1E74E8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EC58433-9DD9-4597-ABB9-357821B3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81093C2-1BDD-4F0B-A05A-86FFAF92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48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78DF03F-09E3-4C82-A104-EA17A9B3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55A0121-6BE8-4BBC-AADD-27AE911B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7608377-126F-4D2C-A91A-035D9133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83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1B49F1-3296-4302-B5B5-E6FE931F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43DDB6-0961-4561-8D97-0DCDA883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8BB6AF7-DB33-4678-84D8-A8158FBBD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149D54-F4A4-48C1-83A2-6C21E0FB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51EDC8-C7D4-4F70-AC20-DB90E486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79BC3C7-149A-4092-8E62-45F418F1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0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A7903F-CFE3-426C-A25B-6626CA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138B19E-C619-480C-8565-3F1223334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AE56D9-176E-4CD7-8EBE-951CB7BE8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6E8560D-C6CD-42AC-B413-F657AD54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ACBD506-A659-462B-9A0B-3EAB48C3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5C52CBD-7A45-4860-BE94-61B72446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2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4A1661F-1FCE-407D-AFDC-5344FDB8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D4EB56-219E-4383-BABA-667C6E91C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2ECCF9-3E63-4B6B-9D38-20B9B047A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1CD0-7D33-438F-8B07-5EB8C6902E84}" type="datetimeFigureOut">
              <a:rPr lang="hu-HU" smtClean="0"/>
              <a:t>2022. 05. 07.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AEAB75-99F0-465A-BC74-1ADA3EFC8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684FCE-5661-4D52-BFAC-D8AEE002B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B8B1-02C8-4064-A437-98F76C7D557D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61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uv?hl=hu&amp;pb=!1s0x4741dd47c30b5bf1%3A0x406b4bdefb252e97!3m1!7e115!4s%2Fmaps%2Fplace%2Fcsekonics%2Bpalota%2F%4047.4897067%2C19.0656104%2C3a%2C75y%2C334.81h%2C90t%2Fdata%3D*213m4*211e1*213m2*211s6gG3hqFRssAECngxLv1Zag*212e0*214m2*213m1*211s0x4741dd47c30b5bf1%3A0x406b4bdefb252e97%3Fsa%3DX!5scsekonics%20palota%20-%20Google-keres%C3%A9s!15sCAQ&amp;imagekey=!1e10!2sAF1QipMe2flc9VzDW2qyo8HRd-XD2f4UmGHwVDV2f-39&amp;sa=X&amp;ved=2ahUKEwibuKb7t_HnAhXhwosKHSh5AKsQpx8wFXoECBEQC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01990CD-948D-4264-9D25-D1B138B62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18" b="3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8DECBC6-56C3-4B08-A5E0-2E8CC4BC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4" y="500402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25C0678-213F-48E5-880E-C342D35E8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3" b="4527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88193C-2199-491D-9090-B647B4A64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01" b="1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CB22281-5234-409C-9135-33D9BFB10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" r="25652" b="5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593A4A9D-ECFD-43B9-90AC-340DA152BC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48" r="10752"/>
          <a:stretch/>
        </p:blipFill>
        <p:spPr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892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épület, beltéri, asztal, sok látható&#10;&#10;Automatikusan generált leírás">
            <a:extLst>
              <a:ext uri="{FF2B5EF4-FFF2-40B4-BE49-F238E27FC236}">
                <a16:creationId xmlns:a16="http://schemas.microsoft.com/office/drawing/2014/main" id="{D809F922-937F-4AC0-98D0-BA354C143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68" r="2" b="4372"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2" name="Kép 1" descr="A képen kültéri, épület, út, utca látható&#10;&#10;Automatikusan generált leírás">
            <a:extLst>
              <a:ext uri="{FF2B5EF4-FFF2-40B4-BE49-F238E27FC236}">
                <a16:creationId xmlns:a16="http://schemas.microsoft.com/office/drawing/2014/main" id="{0FDC68F0-0D8C-47C9-8785-42ACE8218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6" r="2" b="2"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4" name="Kép 3" descr="A képen beltéri, ablak, szoba, ülő látható&#10;&#10;Automatikusan generált leírás">
            <a:extLst>
              <a:ext uri="{FF2B5EF4-FFF2-40B4-BE49-F238E27FC236}">
                <a16:creationId xmlns:a16="http://schemas.microsoft.com/office/drawing/2014/main" id="{A572FFFD-EE9D-4705-B008-35269D728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5" name="Kép 4" descr="A képen beltéri, szoba, asztal, épület látható&#10;&#10;Automatikusan generált leírás">
            <a:extLst>
              <a:ext uri="{FF2B5EF4-FFF2-40B4-BE49-F238E27FC236}">
                <a16:creationId xmlns:a16="http://schemas.microsoft.com/office/drawing/2014/main" id="{ECC4392F-65F4-4527-B02D-D362C4BF88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4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0131457-AC3F-4D19-85C6-E5FBD66E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7B9ED7-2EBC-4D1E-AD9C-3A7117DCF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beltéri, épület, szoba, élő látható&#10;&#10;Automatikusan generált leírás">
            <a:extLst>
              <a:ext uri="{FF2B5EF4-FFF2-40B4-BE49-F238E27FC236}">
                <a16:creationId xmlns:a16="http://schemas.microsoft.com/office/drawing/2014/main" id="{DE9C22A5-E067-4AE8-8059-610E605A7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6" r="20749"/>
          <a:stretch/>
        </p:blipFill>
        <p:spPr>
          <a:xfrm>
            <a:off x="5757333" y="3"/>
            <a:ext cx="3217333" cy="3428993"/>
          </a:xfrm>
          <a:prstGeom prst="rect">
            <a:avLst/>
          </a:prstGeom>
        </p:spPr>
      </p:pic>
      <p:pic>
        <p:nvPicPr>
          <p:cNvPr id="5" name="Kép 4" descr="A képen beltéri, épület, szoba, élő látható&#10;&#10;Automatikusan generált leírás">
            <a:extLst>
              <a:ext uri="{FF2B5EF4-FFF2-40B4-BE49-F238E27FC236}">
                <a16:creationId xmlns:a16="http://schemas.microsoft.com/office/drawing/2014/main" id="{A7D8E32D-3B3B-4612-A8AB-FAB42746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4" r="21981"/>
          <a:stretch/>
        </p:blipFill>
        <p:spPr>
          <a:xfrm>
            <a:off x="8974667" y="3"/>
            <a:ext cx="3217333" cy="3428993"/>
          </a:xfrm>
          <a:prstGeom prst="rect">
            <a:avLst/>
          </a:prstGeom>
        </p:spPr>
      </p:pic>
      <p:pic>
        <p:nvPicPr>
          <p:cNvPr id="6" name="Kép 5" descr="A képen kültéri, épület, út, ház látható&#10;&#10;Automatikusan generált leírás">
            <a:extLst>
              <a:ext uri="{FF2B5EF4-FFF2-40B4-BE49-F238E27FC236}">
                <a16:creationId xmlns:a16="http://schemas.microsoft.com/office/drawing/2014/main" id="{2D0A9DBD-45BB-434B-9B3E-2FF8AAAC3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2" r="29533"/>
          <a:stretch/>
        </p:blipFill>
        <p:spPr>
          <a:xfrm>
            <a:off x="5757332" y="3428999"/>
            <a:ext cx="3217333" cy="3429000"/>
          </a:xfrm>
          <a:prstGeom prst="rect">
            <a:avLst/>
          </a:prstGeom>
        </p:spPr>
      </p:pic>
      <p:pic>
        <p:nvPicPr>
          <p:cNvPr id="4" name="Kép 3" descr="A képen épület, kültéri, utca, út látható&#10;&#10;Automatikusan generált leírás">
            <a:extLst>
              <a:ext uri="{FF2B5EF4-FFF2-40B4-BE49-F238E27FC236}">
                <a16:creationId xmlns:a16="http://schemas.microsoft.com/office/drawing/2014/main" id="{40789BE1-F2BB-416A-BB2D-5DD861596A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82" r="20323"/>
          <a:stretch/>
        </p:blipFill>
        <p:spPr>
          <a:xfrm>
            <a:off x="8974667" y="3428999"/>
            <a:ext cx="3217333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958042-65E3-42E4-A01E-48B022A5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chemeClr val="tx1">
                  <a:lumMod val="95000"/>
                  <a:lumOff val="5000"/>
                </a:schemeClr>
              </a:gs>
              <a:gs pos="76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5DD237A-CD34-4353-B58A-D8DD6C20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626"/>
            <a:ext cx="4304071" cy="1288095"/>
          </a:xfrm>
        </p:spPr>
        <p:txBody>
          <a:bodyPr anchor="b">
            <a:normAutofit/>
          </a:bodyPr>
          <a:lstStyle/>
          <a:p>
            <a:r>
              <a:rPr lang="hu-HU" sz="3800">
                <a:solidFill>
                  <a:schemeClr val="bg1"/>
                </a:solidFill>
              </a:rPr>
              <a:t>Extra Tag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180681"/>
            <a:ext cx="514227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F10B9E-F24A-4551-9971-FCFA16EA6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0334"/>
            <a:ext cx="4304072" cy="249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>
                <a:solidFill>
                  <a:schemeClr val="bg1"/>
                </a:solidFill>
              </a:rPr>
              <a:t>Nagykőrös – Kecskemét – Ócsa – Cegléd</a:t>
            </a:r>
          </a:p>
          <a:p>
            <a:pPr marL="0" indent="0">
              <a:buNone/>
            </a:pPr>
            <a:endParaRPr lang="hu-HU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9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99CC07B-48FE-416B-AB87-759ACB29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</a:rPr>
              <a:t>Meghívók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2B3456E-FAA4-484B-A178-8645E352D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389595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0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1965323-F4A0-45FE-938B-C7D46EA0C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4" r="11794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0F5D0F8-02F5-405A-A40E-99EB43637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7" r="22031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D64F8EE-A321-4348-8A53-FDE2470D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04" r="42545" b="2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FED3A9-9F75-4C5D-AAE2-D67496A8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Csekonics</a:t>
            </a:r>
            <a:r>
              <a:rPr lang="hu-HU" dirty="0"/>
              <a:t> palota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EE8A1D-FDAA-40D6-A774-EF69E504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google.com/maps/uv?hl=hu&amp;pb=!1s0x4741dd47c30b5bf1%3A0x406b4bdefb252e97!3m1!7e115!4s%2Fmaps%2Fplace%2Fcsekonics%2Bpalota%2F%4047.4897067%2C19.0656104%2C3a%2C75y%2C334.81h%2C90t%2Fdata%3D*213m4*211e1*213m2*211s6gG3hqFRssAECngxLv1Zag*212e0*214m2*213m1*211s0x4741dd47c30b5bf1%3A0x406b4bdefb252e97%3Fsa%3DX!5scsekonics%20palota%20-%20Google-keres%C3%A9s!15sCAQ&amp;imagekey=!1e10!2sAF1QipMe2flc9VzDW2qyo8HRd-XD2f4UmGHwVDV2f-39&amp;sa=X&amp;ved=2ahUKEwibuKb7t_HnAhXhwosKHSh5AKsQpx8wFXoECBEQCw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921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B2368-EA89-4E3F-A160-EC57013A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Programm</a:t>
            </a:r>
            <a:r>
              <a:rPr lang="hu-HU" dirty="0"/>
              <a:t> 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8F398A8B-0C45-49D3-878F-2317C2AAD5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u="sng" dirty="0" err="1"/>
              <a:t>Donnerstag</a:t>
            </a:r>
            <a:r>
              <a:rPr lang="hu-HU" u="sng" dirty="0"/>
              <a:t> </a:t>
            </a:r>
            <a:r>
              <a:rPr lang="hu-HU" u="sng" dirty="0" err="1"/>
              <a:t>Abend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sz="2400" dirty="0"/>
              <a:t>(</a:t>
            </a:r>
            <a:r>
              <a:rPr lang="hu-HU" sz="2400" dirty="0" err="1"/>
              <a:t>Tagungsbüro</a:t>
            </a:r>
            <a:r>
              <a:rPr lang="hu-HU" sz="2400" dirty="0"/>
              <a:t>, </a:t>
            </a:r>
            <a:r>
              <a:rPr lang="hu-HU" sz="2400" dirty="0" err="1"/>
              <a:t>Abendessen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r>
              <a:rPr lang="hu-HU" u="sng" dirty="0"/>
              <a:t>Freitag </a:t>
            </a:r>
            <a:r>
              <a:rPr lang="hu-HU" u="sng" dirty="0" err="1"/>
              <a:t>Vormittag</a:t>
            </a:r>
            <a:endParaRPr lang="hu-HU" u="sng" dirty="0"/>
          </a:p>
          <a:p>
            <a:pPr marL="0" indent="0">
              <a:buNone/>
            </a:pPr>
            <a:r>
              <a:rPr lang="hu-HU" dirty="0" err="1"/>
              <a:t>Morgengebet</a:t>
            </a:r>
            <a:r>
              <a:rPr lang="hu-HU" dirty="0"/>
              <a:t>, </a:t>
            </a:r>
            <a:r>
              <a:rPr lang="hu-HU" dirty="0" err="1"/>
              <a:t>Vorträge</a:t>
            </a:r>
            <a:r>
              <a:rPr lang="hu-HU" dirty="0"/>
              <a:t>, Deák téri Evangélikus Gimnázium, Evangélikus Országos Múzeum, </a:t>
            </a:r>
            <a:r>
              <a:rPr lang="hu-HU" dirty="0" err="1"/>
              <a:t>Mittagessen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Freizeit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dirty="0" err="1"/>
              <a:t>Reformierter</a:t>
            </a:r>
            <a:r>
              <a:rPr lang="hu-HU" dirty="0"/>
              <a:t> </a:t>
            </a:r>
            <a:r>
              <a:rPr lang="hu-HU" dirty="0" err="1"/>
              <a:t>Nachmittag</a:t>
            </a:r>
            <a:r>
              <a:rPr lang="hu-HU" dirty="0"/>
              <a:t>” in Kálvin tér; </a:t>
            </a:r>
            <a:r>
              <a:rPr lang="hu-HU" dirty="0" err="1"/>
              <a:t>Abendessen</a:t>
            </a:r>
            <a:r>
              <a:rPr lang="hu-HU" dirty="0"/>
              <a:t>, </a:t>
            </a:r>
            <a:r>
              <a:rPr lang="hu-HU" dirty="0" err="1"/>
              <a:t>Konzert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8F1369CF-218E-4973-A5BA-198556BC57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u="sng" dirty="0" err="1"/>
              <a:t>Samstag</a:t>
            </a:r>
            <a:r>
              <a:rPr lang="hu-HU" u="sng" dirty="0"/>
              <a:t> </a:t>
            </a:r>
            <a:r>
              <a:rPr lang="hu-HU" u="sng" dirty="0" err="1"/>
              <a:t>Vormittag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MEE Kántorképző Intézet, Fót; </a:t>
            </a:r>
            <a:r>
              <a:rPr lang="hu-HU" dirty="0" err="1"/>
              <a:t>Delegisertenversammlung</a:t>
            </a:r>
            <a:r>
              <a:rPr lang="hu-HU" dirty="0"/>
              <a:t>, </a:t>
            </a:r>
            <a:r>
              <a:rPr lang="hu-HU" dirty="0" err="1"/>
              <a:t>Mittagessen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Stadtrundfahrt</a:t>
            </a:r>
            <a:r>
              <a:rPr lang="hu-HU" dirty="0"/>
              <a:t> und </a:t>
            </a:r>
            <a:r>
              <a:rPr lang="hu-HU" dirty="0" err="1"/>
              <a:t>Orgelbesichtigung</a:t>
            </a:r>
            <a:r>
              <a:rPr lang="hu-HU" dirty="0"/>
              <a:t>, </a:t>
            </a:r>
            <a:r>
              <a:rPr lang="hu-HU" dirty="0" err="1"/>
              <a:t>Freizeit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(Hold utca, Budavár) </a:t>
            </a:r>
            <a:r>
              <a:rPr lang="hu-HU" dirty="0" err="1"/>
              <a:t>Abendessen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 err="1"/>
              <a:t>Sonntag</a:t>
            </a:r>
            <a:r>
              <a:rPr lang="hu-HU" u="sng" dirty="0"/>
              <a:t> </a:t>
            </a:r>
            <a:r>
              <a:rPr lang="hu-HU" u="sng" dirty="0" err="1"/>
              <a:t>Vormittag</a:t>
            </a:r>
            <a:endParaRPr lang="hu-HU" u="sng" dirty="0"/>
          </a:p>
          <a:p>
            <a:pPr marL="0" indent="0">
              <a:buNone/>
            </a:pPr>
            <a:r>
              <a:rPr lang="hu-HU" dirty="0"/>
              <a:t>GD in Deák tér „</a:t>
            </a:r>
            <a:r>
              <a:rPr lang="hu-HU" dirty="0" err="1"/>
              <a:t>Kantaten</a:t>
            </a:r>
            <a:r>
              <a:rPr lang="hu-HU" dirty="0"/>
              <a:t> </a:t>
            </a:r>
            <a:r>
              <a:rPr lang="hu-HU" dirty="0" err="1"/>
              <a:t>Gottesdienst</a:t>
            </a:r>
            <a:r>
              <a:rPr lang="hu-HU" dirty="0"/>
              <a:t>”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 err="1"/>
              <a:t>Sonntag</a:t>
            </a:r>
            <a:r>
              <a:rPr lang="hu-HU" u="sng" dirty="0"/>
              <a:t> </a:t>
            </a:r>
            <a:r>
              <a:rPr lang="hu-HU" u="sng" dirty="0" err="1"/>
              <a:t>Nachmittag</a:t>
            </a:r>
            <a:endParaRPr lang="hu-HU" u="sng" dirty="0"/>
          </a:p>
          <a:p>
            <a:pPr marL="0" indent="0">
              <a:buNone/>
            </a:pPr>
            <a:r>
              <a:rPr lang="hu-HU" dirty="0" err="1"/>
              <a:t>Ausflug</a:t>
            </a:r>
            <a:r>
              <a:rPr lang="hu-HU" dirty="0"/>
              <a:t> an </a:t>
            </a:r>
            <a:r>
              <a:rPr lang="hu-HU" dirty="0" err="1"/>
              <a:t>der</a:t>
            </a:r>
            <a:r>
              <a:rPr lang="hu-HU" dirty="0"/>
              <a:t> Donau</a:t>
            </a:r>
          </a:p>
        </p:txBody>
      </p:sp>
    </p:spTree>
    <p:extLst>
      <p:ext uri="{BB962C8B-B14F-4D97-AF65-F5344CB8AC3E}">
        <p14:creationId xmlns:p14="http://schemas.microsoft.com/office/powerpoint/2010/main" val="235042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9C0DE82-5712-453F-90E7-BE7A7D56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2" b="-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2112E1C5-58E0-4982-B2A8-33E78F7C3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82" b="1607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1026" name="Picture 2" descr="Képtalálatok a következőre: Deák téri evangélikus gimnázium">
            <a:extLst>
              <a:ext uri="{FF2B5EF4-FFF2-40B4-BE49-F238E27FC236}">
                <a16:creationId xmlns:a16="http://schemas.microsoft.com/office/drawing/2014/main" id="{2BEB1285-8635-4E17-9A58-032041E24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" r="-1" b="11377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9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2C9047B-E4D9-4189-BF9C-FCBA0F8A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2" r="18857" b="-1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0CE0DFBE-4766-481D-94B2-2C6D2AAF4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7" r="20564" b="4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0DF5FE0-7EA1-45CB-8E12-B8D38BD6AE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42" r="3" b="3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194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171431C-841E-429D-B33E-A03F00935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3" r="20046" b="-2"/>
          <a:stretch/>
        </p:blipFill>
        <p:spPr>
          <a:xfrm>
            <a:off x="320044" y="320038"/>
            <a:ext cx="4570678" cy="412836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FDC00E9-0C0E-42C6-BB61-12E1B89C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r="16612" b="-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670E88B-331D-4437-89F0-D75F12988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73" r="-3" b="5291"/>
          <a:stretch/>
        </p:blipFill>
        <p:spPr>
          <a:xfrm>
            <a:off x="7295204" y="320040"/>
            <a:ext cx="4565343" cy="202311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FEA6472-F882-4E47-BE76-6C2D034E0C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59" r="7410" b="-3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5108DD4-B00F-4DEB-8FD3-8B674712F6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6" r="1" b="1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525C793-FF91-4120-AB87-01985DDB89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70" r="25401" b="1"/>
          <a:stretch/>
        </p:blipFill>
        <p:spPr>
          <a:xfrm>
            <a:off x="7287920" y="2417446"/>
            <a:ext cx="4572626" cy="41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6390D9-A64C-4020-90DA-9EE08CCD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r="13724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4EADBA5-7D50-4C92-BDAD-076180B62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0" r="15960" b="2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BDD6292-ABD0-495E-AB5C-42FC09574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73" r="45123" b="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0F0AB1B538AE45A8F3261C520DB59D" ma:contentTypeVersion="2" ma:contentTypeDescription="Ein neues Dokument erstellen." ma:contentTypeScope="" ma:versionID="528a39043befe978ae2a4a3fd814d4ab">
  <xsd:schema xmlns:xsd="http://www.w3.org/2001/XMLSchema" xmlns:xs="http://www.w3.org/2001/XMLSchema" xmlns:p="http://schemas.microsoft.com/office/2006/metadata/properties" xmlns:ns3="fb82c64d-f010-41b8-affb-09544acc6fad" targetNamespace="http://schemas.microsoft.com/office/2006/metadata/properties" ma:root="true" ma:fieldsID="b9d7d80682f0b91cf98b38a9ebd380e8" ns3:_="">
    <xsd:import namespace="fb82c64d-f010-41b8-affb-09544acc6f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c64d-f010-41b8-affb-09544acc6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69AA47-0A83-4DD2-B2A3-0524B86E7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82c64d-f010-41b8-affb-09544acc6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91FD4B-CE5D-4E25-819C-2EF9E36BC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F3723-1CB7-4722-BFA8-F3111AF19ECC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b82c64d-f010-41b8-affb-09544acc6fa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Breitbild</PresentationFormat>
  <Paragraphs>31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PowerPoint-Präsentation</vt:lpstr>
      <vt:lpstr>Meghívók</vt:lpstr>
      <vt:lpstr>PowerPoint-Präsentation</vt:lpstr>
      <vt:lpstr>Csekonics palota</vt:lpstr>
      <vt:lpstr>Programm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Extra 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Zsuzsanna Kinczler</dc:creator>
  <cp:lastModifiedBy>Susanne Otto</cp:lastModifiedBy>
  <cp:revision>3</cp:revision>
  <dcterms:created xsi:type="dcterms:W3CDTF">2020-02-27T10:53:28Z</dcterms:created>
  <dcterms:modified xsi:type="dcterms:W3CDTF">2022-05-07T13:03:04Z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0x010100FF0F0AB1B538AE45A8F3261C520DB59D</vt:lpwstr>
  </property>
</Properties>
</file>